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672" r:id="rId2"/>
    <p:sldId id="673" r:id="rId3"/>
    <p:sldId id="674" r:id="rId4"/>
    <p:sldId id="675" r:id="rId5"/>
    <p:sldId id="676" r:id="rId6"/>
    <p:sldId id="677" r:id="rId7"/>
    <p:sldId id="678" r:id="rId8"/>
    <p:sldId id="679" r:id="rId9"/>
    <p:sldId id="680" r:id="rId10"/>
    <p:sldId id="681" r:id="rId11"/>
    <p:sldId id="682" r:id="rId12"/>
    <p:sldId id="683" r:id="rId13"/>
    <p:sldId id="684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216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A08836-8AC6-1DCC-381B-8F53C74B7B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7CAEBC-4C59-74E7-EB5B-9776EFFCF9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10/12/2022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5AACC-4191-E55F-F41A-0E41801338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10D34C-116D-1BFD-B593-0AA6C25A70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F47014-64E5-44CE-867B-BC48D26EEDC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47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(330)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10/12/2022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E69242B-9B49-4CCA-B2DB-3C6AD8307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2181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29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3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0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48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1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5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5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4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63861"/>
            <a:ext cx="8229600" cy="1154162"/>
          </a:xfrm>
        </p:spPr>
        <p:txBody>
          <a:bodyPr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The Crucifixion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9754" y="3886200"/>
            <a:ext cx="6705600" cy="1200329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Matthew 27:35-38; Mark 15:24-28; Luke 23:33-34; John 19:18-24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FDC33B-453A-E38B-C3DE-FC71727A50A1}"/>
              </a:ext>
            </a:extLst>
          </p:cNvPr>
          <p:cNvSpPr txBox="1"/>
          <p:nvPr/>
        </p:nvSpPr>
        <p:spPr>
          <a:xfrm>
            <a:off x="2938668" y="5915680"/>
            <a:ext cx="3284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October 12,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981" y="1798637"/>
            <a:ext cx="8686800" cy="481670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Judas had broken God’s law.</a:t>
            </a:r>
            <a:br>
              <a:rPr lang="en-US" dirty="0"/>
            </a:br>
            <a:r>
              <a:rPr lang="en-US" sz="3200" dirty="0"/>
              <a:t>Exodus 23:7, </a:t>
            </a:r>
            <a:r>
              <a:rPr lang="en-US" sz="3200" i="1" dirty="0"/>
              <a:t>“Keep thee far from a false matter; and the innocent and righteous slay thou not”</a:t>
            </a:r>
          </a:p>
          <a:p>
            <a:r>
              <a:rPr lang="en-US" sz="3200" dirty="0"/>
              <a:t>Judas was a devil. John 6:70-71</a:t>
            </a:r>
          </a:p>
          <a:p>
            <a:r>
              <a:rPr lang="en-US" sz="3200" dirty="0"/>
              <a:t>Judas was a thief. John 12:6</a:t>
            </a:r>
          </a:p>
          <a:p>
            <a:r>
              <a:rPr lang="en-US" sz="3200" dirty="0"/>
              <a:t>Satan entered his heart. Luke 22:3; John 13:2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200" b="1" dirty="0"/>
              <a:t>Remorse is NOT repentance.</a:t>
            </a:r>
            <a:br>
              <a:rPr lang="en-US" sz="3200" b="1" dirty="0"/>
            </a:br>
            <a:r>
              <a:rPr lang="en-US" sz="3200" b="1" dirty="0"/>
              <a:t>cf. 2 Corinthians 7:10-11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86" y="84244"/>
            <a:ext cx="8981037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Remorse of Judas. Matthew 27:3-10; cf. Zechariah 11:12-13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72" y="1798637"/>
            <a:ext cx="8686800" cy="3872855"/>
          </a:xfrm>
        </p:spPr>
        <p:txBody>
          <a:bodyPr>
            <a:spAutoFit/>
          </a:bodyPr>
          <a:lstStyle/>
          <a:p>
            <a:r>
              <a:rPr lang="en-US" sz="3200" b="1" dirty="0"/>
              <a:t>Jesus forced to carry His own cross.</a:t>
            </a:r>
          </a:p>
          <a:p>
            <a:r>
              <a:rPr lang="en-US" sz="3200" b="1" dirty="0"/>
              <a:t>Simon of Cyrene forced to carry Jesus’ cross.</a:t>
            </a:r>
            <a:br>
              <a:rPr lang="en-US" sz="3200" b="1" dirty="0"/>
            </a:br>
            <a:r>
              <a:rPr lang="en-US" sz="3200" dirty="0"/>
              <a:t>Luke 23:26</a:t>
            </a:r>
          </a:p>
          <a:p>
            <a:r>
              <a:rPr lang="en-US" sz="3200" b="1" dirty="0"/>
              <a:t>Malefactors led away to be crucified</a:t>
            </a:r>
            <a:r>
              <a:rPr lang="en-US" sz="3200" dirty="0"/>
              <a:t>. Luke 23:32</a:t>
            </a:r>
          </a:p>
          <a:p>
            <a:r>
              <a:rPr lang="en-US" sz="3200" b="1" dirty="0"/>
              <a:t>Came to the place of</a:t>
            </a:r>
            <a:r>
              <a:rPr lang="en-US" sz="3200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The Scull</a:t>
            </a:r>
            <a:r>
              <a:rPr lang="en-US" sz="3200" i="1" dirty="0"/>
              <a:t>.”</a:t>
            </a:r>
            <a:r>
              <a:rPr lang="en-US" sz="3200" b="1" i="1" dirty="0"/>
              <a:t> </a:t>
            </a:r>
            <a:r>
              <a:rPr lang="en-US" sz="3200" i="1" dirty="0"/>
              <a:t>“Calvary” (KJV)</a:t>
            </a:r>
          </a:p>
          <a:p>
            <a:pPr lvl="1"/>
            <a:r>
              <a:rPr lang="en-US" sz="3200" i="1" dirty="0" err="1"/>
              <a:t>Calvaria</a:t>
            </a:r>
            <a:r>
              <a:rPr lang="en-US" sz="3200" i="1" dirty="0"/>
              <a:t> </a:t>
            </a:r>
            <a:r>
              <a:rPr lang="en-US" sz="3200" dirty="0"/>
              <a:t>is Latin meaning skull.</a:t>
            </a:r>
          </a:p>
          <a:p>
            <a:pPr lvl="1"/>
            <a:r>
              <a:rPr lang="en-US" sz="3200" i="1" dirty="0"/>
              <a:t>Golgotha </a:t>
            </a:r>
            <a:r>
              <a:rPr lang="en-US" sz="3200" dirty="0"/>
              <a:t>is Hebrew meaning place of the skull.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564" y="274638"/>
            <a:ext cx="8458200" cy="1143000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Way To The Cross. Matthew 27:31-34;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15:20-23; Luke 23:26-33; John 19:17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267835"/>
          </a:xfrm>
        </p:spPr>
        <p:txBody>
          <a:bodyPr>
            <a:spAutoFit/>
          </a:bodyPr>
          <a:lstStyle/>
          <a:p>
            <a:r>
              <a:rPr lang="en-US" b="1" dirty="0"/>
              <a:t>Soldiers divided his garments. </a:t>
            </a:r>
            <a:r>
              <a:rPr lang="en-US" dirty="0"/>
              <a:t>John 19:23-24</a:t>
            </a:r>
          </a:p>
          <a:p>
            <a:r>
              <a:rPr lang="en-US" b="1" dirty="0"/>
              <a:t>Many beheld His suffering. </a:t>
            </a:r>
            <a:r>
              <a:rPr lang="en-US" sz="2800" b="1" dirty="0"/>
              <a:t>Psalms 22</a:t>
            </a:r>
            <a:endParaRPr lang="en-US" b="1" dirty="0"/>
          </a:p>
          <a:p>
            <a:pPr lvl="1"/>
            <a:r>
              <a:rPr lang="en-US" dirty="0"/>
              <a:t>Women from Galilee, His mother, the apostle John. John 19:25-27</a:t>
            </a:r>
          </a:p>
          <a:p>
            <a:r>
              <a:rPr lang="en-US" b="1" dirty="0"/>
              <a:t>Appeared helpless.</a:t>
            </a:r>
          </a:p>
          <a:p>
            <a:pPr lvl="1"/>
            <a:r>
              <a:rPr lang="en-US" dirty="0"/>
              <a:t>Jesus had authority to be defended by 12 legions of angels. </a:t>
            </a:r>
            <a:br>
              <a:rPr lang="en-US" dirty="0"/>
            </a:br>
            <a:r>
              <a:rPr lang="en-US" dirty="0"/>
              <a:t>Matthew 26:53</a:t>
            </a:r>
          </a:p>
          <a:p>
            <a:pPr lvl="2"/>
            <a:r>
              <a:rPr lang="en-US" sz="2400" dirty="0"/>
              <a:t>A legion of soldiers numbered over 6,000. The Roman empire was governed by 25 legions. (150,000 </a:t>
            </a:r>
            <a:r>
              <a:rPr lang="en-US" sz="2400" b="1" dirty="0"/>
              <a:t>Soldiers</a:t>
            </a:r>
            <a:r>
              <a:rPr lang="en-US" sz="2400" dirty="0"/>
              <a:t>)</a:t>
            </a:r>
          </a:p>
          <a:p>
            <a:pPr lvl="2"/>
            <a:r>
              <a:rPr lang="en-US" sz="2400" dirty="0"/>
              <a:t>Jesus commanded 12 legions (72,000 </a:t>
            </a:r>
            <a:r>
              <a:rPr lang="en-US" sz="2400" b="1" dirty="0"/>
              <a:t>Angels</a:t>
            </a:r>
            <a:r>
              <a:rPr lang="en-US" sz="2400" dirty="0"/>
              <a:t>).</a:t>
            </a:r>
            <a:br>
              <a:rPr lang="en-US" sz="2400" dirty="0"/>
            </a:br>
            <a:r>
              <a:rPr lang="en-US" sz="2400" dirty="0"/>
              <a:t>cf. 2 Kings 19:35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804" y="274638"/>
            <a:ext cx="8904072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Crucifixion Matthew 27:35-38; Mark 15:24-28; Luke 23:33-34, 38; John 19:18-27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17" y="1874837"/>
            <a:ext cx="8458200" cy="2708434"/>
          </a:xfrm>
        </p:spPr>
        <p:txBody>
          <a:bodyPr>
            <a:spAutoFit/>
          </a:bodyPr>
          <a:lstStyle/>
          <a:p>
            <a:r>
              <a:rPr lang="en-US" sz="3200" b="1" dirty="0"/>
              <a:t>One of the robbers believed Him.</a:t>
            </a:r>
            <a:br>
              <a:rPr lang="en-US" sz="3200" b="1" dirty="0"/>
            </a:br>
            <a:r>
              <a:rPr lang="en-US" sz="3200" dirty="0"/>
              <a:t>Luke 23:39-43</a:t>
            </a:r>
          </a:p>
          <a:p>
            <a:pPr>
              <a:buNone/>
            </a:pPr>
            <a:endParaRPr lang="en-US" sz="3200" dirty="0"/>
          </a:p>
          <a:p>
            <a:r>
              <a:rPr lang="en-US" sz="3200" b="1" dirty="0"/>
              <a:t>The inscription. </a:t>
            </a:r>
            <a:r>
              <a:rPr lang="en-US" sz="3200" dirty="0"/>
              <a:t>“JESUS OF NAZARETH THE KING OF THE JEWS.” John 19:19-20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C9E0D4-B9A2-54A2-3B10-9DEC2B78F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04" y="274638"/>
            <a:ext cx="8904072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Crucifixion Matthew 27:35-38; Mark 15:24-28; Luke 23:33-34, 38; John 19:18-27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28" y="1627188"/>
            <a:ext cx="8229601" cy="452431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Friday: </a:t>
            </a:r>
            <a:r>
              <a:rPr lang="en-US" sz="3200" dirty="0"/>
              <a:t>Jesus came to </a:t>
            </a:r>
            <a:r>
              <a:rPr lang="en-US" sz="3200" i="1" dirty="0"/>
              <a:t>“Bethphage and Bethany at the Mount of Olives”</a:t>
            </a:r>
            <a:r>
              <a:rPr lang="en-US" sz="3200" dirty="0"/>
              <a:t> (Mark 11:1), </a:t>
            </a:r>
            <a:r>
              <a:rPr lang="en-US" sz="3200" i="1" dirty="0"/>
              <a:t>“six days </a:t>
            </a:r>
            <a:r>
              <a:rPr lang="en-US" sz="3200" b="1" i="1" dirty="0"/>
              <a:t>before</a:t>
            </a:r>
            <a:r>
              <a:rPr lang="en-US" sz="3200" i="1" dirty="0"/>
              <a:t> the Passover”</a:t>
            </a:r>
            <a:r>
              <a:rPr lang="en-US" sz="3200" dirty="0"/>
              <a:t> (John 12:1).</a:t>
            </a:r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Saturday: Sabbath. </a:t>
            </a:r>
            <a:r>
              <a:rPr lang="en-US" sz="3200" dirty="0"/>
              <a:t>While in Bethany at the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house of Simon the Leper (Mark 14:3; Matthew 26:6), Mary anointed Jesus’ feet (John 12:3).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284839"/>
            <a:ext cx="9071572" cy="547842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dirty="0"/>
              <a:t>The Last Week Of Jesus’ Life</a:t>
            </a:r>
            <a:r>
              <a:rPr lang="en-US" dirty="0"/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3500" b="1" dirty="0"/>
              <a:t>Sunday: </a:t>
            </a:r>
            <a:r>
              <a:rPr lang="en-US" sz="3500" i="1" dirty="0"/>
              <a:t>“The next day”</a:t>
            </a:r>
            <a:r>
              <a:rPr lang="en-US" sz="3500" dirty="0"/>
              <a:t> (John 12:12-13),</a:t>
            </a:r>
          </a:p>
          <a:p>
            <a:pPr>
              <a:spcBef>
                <a:spcPts val="0"/>
              </a:spcBef>
            </a:pPr>
            <a:r>
              <a:rPr lang="en-US" sz="3500" dirty="0"/>
              <a:t>Jesus entered the city on </a:t>
            </a:r>
            <a:r>
              <a:rPr lang="en-US" sz="3500" i="1" dirty="0"/>
              <a:t>“a young colt” </a:t>
            </a:r>
            <a:r>
              <a:rPr lang="en-US" sz="3500" dirty="0"/>
              <a:t>(John 12:14), went into the temple and </a:t>
            </a:r>
            <a:r>
              <a:rPr lang="en-US" sz="3500" i="1" dirty="0"/>
              <a:t>“looked around,” </a:t>
            </a:r>
            <a:r>
              <a:rPr lang="en-US" sz="3500" dirty="0"/>
              <a:t>but </a:t>
            </a:r>
            <a:r>
              <a:rPr lang="en-US" sz="3500" i="1" dirty="0"/>
              <a:t>“it being now eventide (already late NASV)” </a:t>
            </a:r>
            <a:r>
              <a:rPr lang="en-US" sz="3500" dirty="0"/>
              <a:t>he returned to Bethany (Mark 11:11).</a:t>
            </a:r>
          </a:p>
          <a:p>
            <a:pPr>
              <a:spcBef>
                <a:spcPts val="0"/>
              </a:spcBef>
              <a:buNone/>
            </a:pPr>
            <a:r>
              <a:rPr lang="en-US" sz="3500" b="1" dirty="0"/>
              <a:t>Monday: </a:t>
            </a:r>
            <a:r>
              <a:rPr lang="en-US" sz="3500" dirty="0"/>
              <a:t>On </a:t>
            </a:r>
            <a:r>
              <a:rPr lang="en-US" sz="3500" i="1" dirty="0"/>
              <a:t>“the next day” </a:t>
            </a:r>
            <a:r>
              <a:rPr lang="en-US" sz="3500" dirty="0"/>
              <a:t>he cursed the fig tree</a:t>
            </a:r>
            <a:br>
              <a:rPr lang="en-US" sz="3500" dirty="0"/>
            </a:br>
            <a:r>
              <a:rPr lang="en-US" sz="3500" dirty="0"/>
              <a:t>(Mark 11:12), cleansed the temple (Mark 11:15-18; Matthew 21:12-14) and </a:t>
            </a:r>
            <a:r>
              <a:rPr lang="en-US" sz="3500" i="1" dirty="0"/>
              <a:t>“And every evening he went forth out of the city”</a:t>
            </a:r>
            <a:r>
              <a:rPr lang="en-US" sz="3500" dirty="0"/>
              <a:t> (Mark 11:19).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062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295400"/>
            <a:ext cx="8999144" cy="529375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The Last Week Of Jesus’ Life</a:t>
            </a:r>
            <a:endParaRPr lang="en-US" sz="36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3200" b="1" dirty="0"/>
              <a:t>Tuesday: </a:t>
            </a:r>
            <a:r>
              <a:rPr lang="en-US" sz="3200" i="1" dirty="0"/>
              <a:t>“In the morning” </a:t>
            </a:r>
            <a:r>
              <a:rPr lang="en-US" sz="3200" dirty="0"/>
              <a:t>the fig tree was dried up</a:t>
            </a:r>
            <a:br>
              <a:rPr lang="en-US" sz="3200" dirty="0"/>
            </a:br>
            <a:r>
              <a:rPr lang="en-US" sz="3200" dirty="0"/>
              <a:t>(Mark 11:20; cf. Matthew 21:18-22). Jesus then </a:t>
            </a:r>
            <a:r>
              <a:rPr lang="en-US" sz="3200" i="1" dirty="0"/>
              <a:t>“came into the temple”</a:t>
            </a:r>
            <a:r>
              <a:rPr lang="en-US" sz="3200" dirty="0"/>
              <a:t> (Matthew 21:23), was questioned about His authority.</a:t>
            </a:r>
          </a:p>
          <a:p>
            <a:r>
              <a:rPr lang="en-US" sz="3200" dirty="0"/>
              <a:t>He told three authority parables (21:23-22:14).</a:t>
            </a:r>
          </a:p>
          <a:p>
            <a:r>
              <a:rPr lang="en-US" sz="3200" dirty="0"/>
              <a:t>Jesus then discussed four questions </a:t>
            </a:r>
            <a:br>
              <a:rPr lang="en-US" sz="3200" dirty="0"/>
            </a:br>
            <a:r>
              <a:rPr lang="en-US" sz="3200" dirty="0"/>
              <a:t>(Matthew 22:15-46) on the </a:t>
            </a:r>
            <a:r>
              <a:rPr lang="en-US" sz="3200" i="1" dirty="0"/>
              <a:t>“same day”</a:t>
            </a:r>
            <a:r>
              <a:rPr lang="en-US" sz="3200" dirty="0"/>
              <a:t> (Matthew 22:23), </a:t>
            </a:r>
            <a:r>
              <a:rPr lang="en-US" sz="3200" i="1" dirty="0"/>
              <a:t>“while he taught in the temple”</a:t>
            </a:r>
            <a:r>
              <a:rPr lang="en-US" sz="3200" dirty="0"/>
              <a:t> (Mark 12:35).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075" y="1417638"/>
            <a:ext cx="8534400" cy="51706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Tuesday:</a:t>
            </a:r>
          </a:p>
          <a:p>
            <a:r>
              <a:rPr lang="en-US" sz="3200" dirty="0"/>
              <a:t>He warned the multitude about the scribes and Pharisees (Matthew 23:1-36), before he </a:t>
            </a:r>
            <a:r>
              <a:rPr lang="en-US" sz="3200" i="1" dirty="0"/>
              <a:t>“went out of the temple”</a:t>
            </a:r>
            <a:r>
              <a:rPr lang="en-US" sz="3200" dirty="0"/>
              <a:t> (Mark 13:1a) and taught on the Mount of Olives (Matthew 24:1-26:2) declaring </a:t>
            </a:r>
            <a:r>
              <a:rPr lang="en-US" sz="3200" i="1" dirty="0"/>
              <a:t>“after two days is the Passover”</a:t>
            </a:r>
            <a:r>
              <a:rPr lang="en-US" sz="3200" dirty="0"/>
              <a:t> when the events leading to his death began </a:t>
            </a:r>
            <a:br>
              <a:rPr lang="en-US" sz="3200" dirty="0"/>
            </a:br>
            <a:r>
              <a:rPr lang="en-US" sz="3200" dirty="0"/>
              <a:t>(Matthew 26:2).</a:t>
            </a:r>
          </a:p>
          <a:p>
            <a:r>
              <a:rPr lang="en-US" sz="3200" dirty="0"/>
              <a:t> </a:t>
            </a:r>
            <a:r>
              <a:rPr lang="en-US" sz="3200" i="1" dirty="0"/>
              <a:t>“And every day he was teaching in the temple; and every night he went out, and lodged in the mount that is called Olivet.”</a:t>
            </a:r>
            <a:r>
              <a:rPr lang="en-US" sz="3200" dirty="0"/>
              <a:t> (Luke 21:37).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79394" cy="164660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r>
              <a:rPr lang="en-US" sz="3200" b="1" dirty="0"/>
              <a:t>Wednesday: </a:t>
            </a:r>
            <a:r>
              <a:rPr lang="en-US" sz="3200" i="1" dirty="0"/>
              <a:t>“And all the people came early in the morning to him in the temple, to hear him.”</a:t>
            </a:r>
            <a:r>
              <a:rPr lang="en-US" sz="3200" dirty="0"/>
              <a:t> (Luke 21:38).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128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587690"/>
            <a:ext cx="8989022" cy="377026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buNone/>
            </a:pPr>
            <a:r>
              <a:rPr lang="en-US" sz="3200" b="1" dirty="0"/>
              <a:t>Thursday: </a:t>
            </a:r>
            <a:r>
              <a:rPr lang="en-US" sz="3200" dirty="0"/>
              <a:t>Preparation was made to celebrate Passover on </a:t>
            </a:r>
            <a:r>
              <a:rPr lang="en-US" sz="3200" i="1" dirty="0"/>
              <a:t>“the first day of the feast of unleavened bread” </a:t>
            </a:r>
            <a:r>
              <a:rPr lang="en-US" sz="3200" dirty="0"/>
              <a:t>(Mark 14:12a; Matthew 26:17).</a:t>
            </a:r>
          </a:p>
          <a:p>
            <a:r>
              <a:rPr lang="en-US" sz="3200" dirty="0"/>
              <a:t>That night Jesus ate the </a:t>
            </a:r>
            <a:r>
              <a:rPr lang="en-US" sz="3200" i="1" dirty="0"/>
              <a:t>“Passover”</a:t>
            </a:r>
            <a:r>
              <a:rPr lang="en-US" sz="3200" dirty="0"/>
              <a:t> (Luke 22:15). </a:t>
            </a:r>
          </a:p>
          <a:p>
            <a:r>
              <a:rPr lang="en-US" sz="3200" dirty="0"/>
              <a:t>Thursday night into early Friday morning Jesus was arrested and tried before Caiaphas (Matthew 26:47-75).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77026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buNone/>
            </a:pPr>
            <a:r>
              <a:rPr lang="en-US" sz="3200" b="1" dirty="0"/>
              <a:t>Friday: </a:t>
            </a:r>
            <a:r>
              <a:rPr lang="en-US" sz="3200" i="1" dirty="0"/>
              <a:t>“When morning came,” </a:t>
            </a:r>
            <a:r>
              <a:rPr lang="en-US" sz="3200" dirty="0"/>
              <a:t>Jesus was brought before Pilate (Matthew 27:1-2).</a:t>
            </a:r>
          </a:p>
          <a:p>
            <a:r>
              <a:rPr lang="en-US" sz="3200" dirty="0"/>
              <a:t>Presented to Herod.</a:t>
            </a:r>
          </a:p>
          <a:p>
            <a:r>
              <a:rPr lang="en-US" sz="3200" dirty="0"/>
              <a:t>He was crucified on </a:t>
            </a:r>
            <a:r>
              <a:rPr lang="en-US" sz="3200" i="1" dirty="0"/>
              <a:t>“Preparation Day”</a:t>
            </a:r>
            <a:r>
              <a:rPr lang="en-US" sz="3200" dirty="0"/>
              <a:t> (John19:31; Luke 23:54) which is also called the </a:t>
            </a:r>
            <a:r>
              <a:rPr lang="en-US" sz="3200" i="1" dirty="0"/>
              <a:t>“day before the Sabbath”</a:t>
            </a:r>
            <a:r>
              <a:rPr lang="en-US" sz="3200" dirty="0"/>
              <a:t> (Mark 15:42).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128" y="795952"/>
            <a:ext cx="7772400" cy="47551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>
                <a:effectLst/>
              </a:rPr>
              <a:t>Crucifixion:</a:t>
            </a:r>
          </a:p>
          <a:p>
            <a:r>
              <a:rPr lang="en-US" sz="3200" dirty="0">
                <a:effectLst/>
              </a:rPr>
              <a:t>Sometimes the victim was tied to the cross and then left to die of starvation.</a:t>
            </a:r>
          </a:p>
          <a:p>
            <a:r>
              <a:rPr lang="en-US" sz="3200" dirty="0">
                <a:effectLst/>
              </a:rPr>
              <a:t>Sometimes the condemned was laid against the wooden crossbeam and nails were driven through the hands into the wood.</a:t>
            </a:r>
          </a:p>
          <a:p>
            <a:r>
              <a:rPr lang="en-US" sz="3200" dirty="0">
                <a:effectLst/>
              </a:rPr>
              <a:t>A foot was pressed backward against the other foot and a large nail was driven through the arch of the feet into the post.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894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Crucifixion </vt:lpstr>
      <vt:lpstr>Review</vt:lpstr>
      <vt:lpstr>Review</vt:lpstr>
      <vt:lpstr>Review</vt:lpstr>
      <vt:lpstr>Review</vt:lpstr>
      <vt:lpstr>Review</vt:lpstr>
      <vt:lpstr>Review</vt:lpstr>
      <vt:lpstr>Review</vt:lpstr>
      <vt:lpstr>PowerPoint Presentation</vt:lpstr>
      <vt:lpstr>The Remorse of Judas. Matthew 27:3-10; cf. Zechariah 11:12-13</vt:lpstr>
      <vt:lpstr>The Way To The Cross. Matthew 27:31-34; Mark 15:20-23; Luke 23:26-33; John 19:17</vt:lpstr>
      <vt:lpstr>The Crucifixion Matthew 27:35-38; Mark 15:24-28; Luke 23:33-34, 38; John 19:18-27</vt:lpstr>
      <vt:lpstr>The Crucifixion Matthew 27:35-38; Mark 15:24-28; Luke 23:33-34, 38; John 19:18-27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Crucifixion</dc:title>
  <dc:creator>mgalloway2715@gmail.com</dc:creator>
  <cp:lastModifiedBy>Richard Lidh</cp:lastModifiedBy>
  <cp:revision>11</cp:revision>
  <cp:lastPrinted>2022-10-15T02:28:31Z</cp:lastPrinted>
  <dcterms:created xsi:type="dcterms:W3CDTF">2022-10-12T21:13:43Z</dcterms:created>
  <dcterms:modified xsi:type="dcterms:W3CDTF">2022-10-15T02:28:52Z</dcterms:modified>
</cp:coreProperties>
</file>